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6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643B-5852-4629-B336-06B460F1A9B6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45648-AD6C-4A79-A145-901E3B779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0" y="500042"/>
            <a:ext cx="2786050" cy="635795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b="1" dirty="0" smtClean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357178"/>
            <a:ext cx="9144000" cy="92865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4000" dirty="0" smtClean="0"/>
              <a:t>22 </a:t>
            </a:r>
            <a:r>
              <a:rPr lang="uk-UA" sz="4000" dirty="0" smtClean="0"/>
              <a:t>березня 2025 </a:t>
            </a:r>
            <a:r>
              <a:rPr lang="uk-UA" sz="4000" dirty="0" smtClean="0"/>
              <a:t>– Всесвітній день води</a:t>
            </a:r>
            <a:endParaRPr lang="ru-RU" sz="4000" dirty="0"/>
          </a:p>
        </p:txBody>
      </p:sp>
      <p:pic>
        <p:nvPicPr>
          <p:cNvPr id="13" name="Содержимое 12" descr="World Heart Day Environmental Protection Concept Love Earth Community Volunteer — стоковое фото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0" y="5857892"/>
            <a:ext cx="9144000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5">
                    <a:lumMod val="75000"/>
                  </a:schemeClr>
                </a:solidFill>
              </a:rPr>
              <a:t>Природа дає нам практично невичерпні джерела </a:t>
            </a:r>
            <a:r>
              <a:rPr lang="uk-UA" sz="3200" b="1" dirty="0" smtClean="0">
                <a:solidFill>
                  <a:schemeClr val="accent5">
                    <a:lumMod val="75000"/>
                  </a:schemeClr>
                </a:solidFill>
              </a:rPr>
              <a:t>життя, </a:t>
            </a:r>
            <a:r>
              <a:rPr lang="uk-UA" sz="3200" b="1" dirty="0" smtClean="0">
                <a:solidFill>
                  <a:schemeClr val="accent5">
                    <a:lumMod val="75000"/>
                  </a:schemeClr>
                </a:solidFill>
              </a:rPr>
              <a:t>потрібно тільки </a:t>
            </a:r>
            <a:r>
              <a:rPr lang="uk-UA" sz="3200" b="1" smtClean="0">
                <a:solidFill>
                  <a:schemeClr val="accent5">
                    <a:lumMod val="75000"/>
                  </a:schemeClr>
                </a:solidFill>
              </a:rPr>
              <a:t>одне </a:t>
            </a:r>
            <a:r>
              <a:rPr lang="uk-UA" sz="3200" b="1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uk-UA" sz="3200" b="1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uk-UA" sz="3200" b="1" smtClean="0">
                <a:solidFill>
                  <a:schemeClr val="accent5">
                    <a:lumMod val="75000"/>
                  </a:schemeClr>
                </a:solidFill>
              </a:rPr>
              <a:t> ЗБЕРЕГТИ</a:t>
            </a:r>
            <a:r>
              <a:rPr lang="uk-UA" sz="3200" b="1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ru-RU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21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22 березня 2025 – Всесвітній день води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 березня – Всесвітній день води</dc:title>
  <dc:creator>1</dc:creator>
  <cp:lastModifiedBy>1</cp:lastModifiedBy>
  <cp:revision>19</cp:revision>
  <dcterms:created xsi:type="dcterms:W3CDTF">2023-03-17T10:50:58Z</dcterms:created>
  <dcterms:modified xsi:type="dcterms:W3CDTF">2025-03-19T09:28:57Z</dcterms:modified>
</cp:coreProperties>
</file>